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>
        <p:scale>
          <a:sx n="114" d="100"/>
          <a:sy n="114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5C0C-9263-4E35-B2EB-DA1AFDB16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33E1-A7BB-4919-A20B-C7F30D67B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6370C-2031-4091-9147-E9204423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BB6D-9694-4A6A-972C-1BF6129C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9B039-98EA-42C6-B783-E38B4040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D4AE-1C31-4BA0-88D4-0709B4CF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62478-FE9B-4071-952C-81F55B62A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898B-E983-4D29-A8AA-D8A479BC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C1DAC-3D9F-451D-84F6-607AD1B9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2171-697A-433B-B28D-3D7C26D7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31C57-A1B9-4923-B977-905C7B0BE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B820C-C8A4-45D6-8ACF-126968C7C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6665-A6DE-4DF3-B100-46EF359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C7F4-56E7-4FCB-A3D7-F5A26910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045A-1242-49B2-A26C-5F33B7E9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2A19-89C0-4597-98D8-F76B16E2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A4D0-B7C1-487D-A328-A5CDEE4C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B5B9-D250-4579-8EE5-708A53DA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2618-42C5-459C-9B4B-EAFC892E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A84D-4226-4431-8E18-CAC889A3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3F34-4E98-4428-B445-56B358A0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7906D-CE69-4439-A4F2-3961B96B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1BC7-39EA-4AC3-9C73-C79F3FA6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35C7-7333-4A7F-80A6-C5F817FE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C99A8-CBDC-48CB-ACA3-C783EF16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6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847E-F405-41FF-A9F2-6484A617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DD98-1F3B-46D3-97D0-E1FF90554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1EAC9-FE7E-493E-B858-C08703AA2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61091-994A-401D-B5EA-220C85E3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3FEF-E3CF-4494-8E2C-1F692340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711B8-533D-4C9E-A8A4-27AFCEA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0FDD-0926-4BCF-9411-1AED1431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BB1D0-5E29-4661-AA08-C69F76923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07A79-227D-41CE-BA9F-4C4610BFA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762CE-7969-4919-866A-CD635ECCD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F4D4E-4D4F-44F8-9A09-47827596C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8B7C4-A554-4C58-811F-32F0BF31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D6E3E-B492-4A98-AED4-DBBBBE25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D2F8A-1E87-49FF-99BF-C1A9E72F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0BEF-08F8-4E63-9375-C416B8D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69178-D562-46E6-8858-86C00D5F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455A0-EBDB-46EF-8C2A-2BAF7BE2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86CE8-632C-417D-84DD-9D5BE8F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7E317-2609-4820-AA7B-F5A7C227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8C688-3376-4BA7-AA75-3DEFD049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1DB57-3C30-4259-B3E3-3393F73B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4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D212-08A6-4E25-84B4-D90AE62D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858A-9FF6-46C5-AF29-2D235C49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90DE7-6DCF-46FA-A177-03BD1A591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8AB2E-EF92-4CF5-B968-2E79D5D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99DEB-DB8E-4135-BA7F-2684C575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77F84-7004-4D58-93D4-84707D1F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794E-076D-48B4-84F4-6258646B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91BDA-10EB-48A2-AA70-E95C1A18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3B08B-BB7A-4C1E-9348-DC25666A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8A24-20CA-4D43-B936-08ADF4D7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65880-B09D-4041-8E40-4B0C4DDD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E30F-5761-4B8B-9D52-9E94D2EF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5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D86E-4D21-4A08-B786-4BDCAFB1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13D4-2E39-483F-89AA-09748AB4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2FDA-98CE-4487-9F22-99A131DC7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9E49-C128-4AC1-B8DC-848E46B9406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CE71F-1B55-4BE8-979C-0F4E110F3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B62B-F641-498C-9918-AE30FE1B9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88.png"/><Relationship Id="rId29" Type="http://schemas.openxmlformats.org/officeDocument/2006/relationships/image" Target="../media/image54.png"/><Relationship Id="rId11" Type="http://schemas.openxmlformats.org/officeDocument/2006/relationships/image" Target="../media/image83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27.png"/><Relationship Id="rId5" Type="http://schemas.openxmlformats.org/officeDocument/2006/relationships/image" Target="../media/image37.png"/><Relationship Id="rId61" Type="http://schemas.openxmlformats.org/officeDocument/2006/relationships/image" Target="../media/image30.png"/><Relationship Id="rId19" Type="http://schemas.openxmlformats.org/officeDocument/2006/relationships/image" Target="../media/image44.png"/><Relationship Id="rId14" Type="http://schemas.openxmlformats.org/officeDocument/2006/relationships/image" Target="../media/image86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33.png"/><Relationship Id="rId8" Type="http://schemas.openxmlformats.org/officeDocument/2006/relationships/image" Target="../media/image40.png"/><Relationship Id="rId51" Type="http://schemas.openxmlformats.org/officeDocument/2006/relationships/image" Target="../media/image76.png"/><Relationship Id="rId3" Type="http://schemas.openxmlformats.org/officeDocument/2006/relationships/image" Target="../media/image35.png"/><Relationship Id="rId12" Type="http://schemas.openxmlformats.org/officeDocument/2006/relationships/image" Target="../media/image84.png"/><Relationship Id="rId17" Type="http://schemas.openxmlformats.org/officeDocument/2006/relationships/image" Target="../media/image42.jpg"/><Relationship Id="rId25" Type="http://schemas.openxmlformats.org/officeDocument/2006/relationships/image" Target="../media/image50.jpg"/><Relationship Id="rId33" Type="http://schemas.openxmlformats.org/officeDocument/2006/relationships/image" Target="../media/image58.jp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28.png"/><Relationship Id="rId20" Type="http://schemas.openxmlformats.org/officeDocument/2006/relationships/image" Target="../media/image45.png"/><Relationship Id="rId41" Type="http://schemas.openxmlformats.org/officeDocument/2006/relationships/image" Target="../media/image66.jpg"/><Relationship Id="rId54" Type="http://schemas.openxmlformats.org/officeDocument/2006/relationships/image" Target="../media/image79.png"/><Relationship Id="rId6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5" Type="http://schemas.openxmlformats.org/officeDocument/2006/relationships/image" Target="../media/image87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jpg"/><Relationship Id="rId57" Type="http://schemas.openxmlformats.org/officeDocument/2006/relationships/image" Target="../media/image26.jpg"/><Relationship Id="rId10" Type="http://schemas.openxmlformats.org/officeDocument/2006/relationships/image" Target="../media/image82.jp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29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jpg"/><Relationship Id="rId26" Type="http://schemas.openxmlformats.org/officeDocument/2006/relationships/image" Target="../media/image26.jp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33.png"/><Relationship Id="rId2" Type="http://schemas.openxmlformats.org/officeDocument/2006/relationships/image" Target="../media/image58.jp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32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28.png"/><Relationship Id="rId10" Type="http://schemas.openxmlformats.org/officeDocument/2006/relationships/image" Target="../media/image66.jpg"/><Relationship Id="rId19" Type="http://schemas.openxmlformats.org/officeDocument/2006/relationships/image" Target="../media/image75.png"/><Relationship Id="rId31" Type="http://schemas.openxmlformats.org/officeDocument/2006/relationships/image" Target="../media/image3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2.png"/><Relationship Id="rId21" Type="http://schemas.openxmlformats.org/officeDocument/2006/relationships/image" Target="../media/image25.jp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2.png"/><Relationship Id="rId21" Type="http://schemas.openxmlformats.org/officeDocument/2006/relationships/image" Target="../media/image25.jp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jpg"/><Relationship Id="rId26" Type="http://schemas.openxmlformats.org/officeDocument/2006/relationships/image" Target="../media/image50.jp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jpg"/><Relationship Id="rId42" Type="http://schemas.openxmlformats.org/officeDocument/2006/relationships/image" Target="../media/image66.jpg"/><Relationship Id="rId47" Type="http://schemas.openxmlformats.org/officeDocument/2006/relationships/image" Target="../media/image71.png"/><Relationship Id="rId50" Type="http://schemas.openxmlformats.org/officeDocument/2006/relationships/image" Target="../media/image74.jpg"/><Relationship Id="rId55" Type="http://schemas.openxmlformats.org/officeDocument/2006/relationships/image" Target="../media/image79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" Type="http://schemas.openxmlformats.org/officeDocument/2006/relationships/image" Target="../media/image29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3" Type="http://schemas.openxmlformats.org/officeDocument/2006/relationships/image" Target="../media/image27.png"/><Relationship Id="rId12" Type="http://schemas.openxmlformats.org/officeDocument/2006/relationships/image" Target="../media/image36.jp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4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3853541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7" y="1915885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7" y="937727"/>
            <a:ext cx="867746" cy="867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987BD-0535-4204-8BE7-82190674F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30" y="4088363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2884713"/>
            <a:ext cx="867746" cy="86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C2B68-360C-4A87-8FEA-281D6121E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5" y="5194040"/>
            <a:ext cx="867746" cy="867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22A11-AAC4-4849-A75C-99C650E34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12300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4822369"/>
            <a:ext cx="867746" cy="867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A5255B-0853-4B40-BF7E-3429D2F04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3167743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88471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915885"/>
            <a:ext cx="867746" cy="867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A38E2-CB9B-4AFF-A98E-59025DD684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4" y="2584580"/>
            <a:ext cx="2438400" cy="2438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947057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3853541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4822369"/>
            <a:ext cx="867746" cy="8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3DF1D-550B-463B-8B27-3A0B365ED12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283044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1F79A-3D85-4261-9767-2022260E4B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283044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BFE9-15D4-4385-8734-F3EF9003DEA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283044"/>
            <a:ext cx="868680" cy="868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431194" y="24296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235718" y="23754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4117922" y="43791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187DA-0772-4139-B910-494C63C8277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283044"/>
            <a:ext cx="868680" cy="868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2309427" y="26791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9BD70-A082-4152-A467-8D8F4B35AE3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283044"/>
            <a:ext cx="868680" cy="868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5085905" y="43791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B89745-DAF6-4D36-A842-420B46BF815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283044"/>
            <a:ext cx="868680" cy="868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6793411" y="50302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5917906" y="50302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5ED3FA-620A-4B45-A519-9891B1FD650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283044"/>
            <a:ext cx="868680" cy="8686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3083274" y="23754"/>
            <a:ext cx="9380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 - min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9D4C62-2ECA-4775-8488-8E47157EDC0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74" y="283044"/>
            <a:ext cx="868680" cy="868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27C538-3476-4F92-BDE6-6BD5BFCBEBD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1208588"/>
            <a:ext cx="868680" cy="8686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C012C7-4B73-4A5D-8E7C-8E7D28FDB17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1208588"/>
            <a:ext cx="868680" cy="8686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50CF0E-C1D8-4A66-977E-2506439D4FE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1208588"/>
            <a:ext cx="868680" cy="8686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D91126-13C0-4474-9791-E8E30DC79040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1208588"/>
            <a:ext cx="868680" cy="8686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C5E3AE-C6CE-48FF-BE30-C3F97BE0DFB2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1208588"/>
            <a:ext cx="868680" cy="8686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601864-83FD-42E3-A398-286DAC843AF9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1208588"/>
            <a:ext cx="868680" cy="8686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46075B-8BC3-43E6-801C-E802EC46F147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1208588"/>
            <a:ext cx="868680" cy="868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6F255A-AE10-4C41-9613-7357D0DEAA74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2137496"/>
            <a:ext cx="868680" cy="8686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5DFD99-F1D5-4990-A906-29E6F9B9A8A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26" y="2137496"/>
            <a:ext cx="868680" cy="8686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57DBE0-96BA-4B7E-AC14-8E9A79709407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70" y="2137496"/>
            <a:ext cx="868680" cy="8686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D6D10B-0866-4C6B-BCE1-BDB1243536D7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14" y="2137496"/>
            <a:ext cx="868680" cy="8686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CE1968-1383-499D-B5D3-FD262DC5F68D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58" y="2137496"/>
            <a:ext cx="868680" cy="8686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52AE70A-2761-4C31-AFA5-A376B3D942FC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02" y="2137496"/>
            <a:ext cx="868680" cy="8686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10E604-7B2B-4ACF-9176-72D64200CFFE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46" y="2137496"/>
            <a:ext cx="868680" cy="8686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0B57FA-0518-4D9E-887F-E3EB9C445976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88" y="2137496"/>
            <a:ext cx="868680" cy="868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94873B-7601-42ED-93FE-40E18553968A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3075654"/>
            <a:ext cx="868680" cy="8686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545EA1C-7197-4F18-B0AD-6F00821EA527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3075654"/>
            <a:ext cx="868680" cy="868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ABB17E5-B55E-4109-9B23-DB0FC15D7B94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3075654"/>
            <a:ext cx="868680" cy="86868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BDD92D-31B2-4AE5-AA51-3D3F84F6B921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3075654"/>
            <a:ext cx="868680" cy="86868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5DC7017-DE0B-4800-9503-319270EBE422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3075654"/>
            <a:ext cx="868680" cy="8686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3967D7-65A1-4581-B0A9-5089FC64154A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3075654"/>
            <a:ext cx="868680" cy="86868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5A1F5C3-8866-4579-AB98-6A95D2DFA377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3075654"/>
            <a:ext cx="868680" cy="86868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E478D8-EC9F-48C4-ACDD-90386EEDAE64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3075654"/>
            <a:ext cx="868680" cy="86868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8B58610-71BC-4054-96A5-2D93802136E5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" y="402513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18B3A8-FF88-40CE-B4BD-1A8A8C588DD1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5" y="4025133"/>
            <a:ext cx="868680" cy="86868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570B6C3-2319-453A-9960-C975C577712E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3" y="4025133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9336663-95DD-4AD2-B929-9ACB7D0B5B5F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14" y="4025133"/>
            <a:ext cx="868680" cy="86868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214BBFD-A203-492F-9B70-496523A984E7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6" y="4025133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BEF3055-04FD-4C09-8A27-15BE20272C22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67" y="4025133"/>
            <a:ext cx="868680" cy="86868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205EA0C-25C6-46EF-A2AD-588EDD277166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8" y="4025133"/>
            <a:ext cx="868680" cy="8686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84E9D5C-4AAC-4569-8E24-DDC8DCEFDA8B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4025133"/>
            <a:ext cx="868680" cy="8686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717BB0-FF6B-4FE5-894A-38DEC606EA41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6" y="4963291"/>
            <a:ext cx="868680" cy="86868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E8F4B03-9918-40E0-8B1A-B8F6AC144A7B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44" y="4963291"/>
            <a:ext cx="868680" cy="86868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073B0A-BA99-4B5B-8C5C-C587ECCC2FFB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4963291"/>
            <a:ext cx="868680" cy="8686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AC7BE2-A752-4D24-87AD-314F9D1956DC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00" y="4963291"/>
            <a:ext cx="868680" cy="86868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5505910-E74C-4502-BAA0-6561CAC76797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2" y="4963291"/>
            <a:ext cx="868680" cy="8686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F6F37B7-52CB-49AF-9DF3-A126F97140D0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78" y="4963291"/>
            <a:ext cx="868680" cy="8686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19118A4-299B-40B7-8235-64B869255594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56" y="4963291"/>
            <a:ext cx="868680" cy="8686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460B65-68CF-4B6D-8573-2C272DAAF8C9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34" y="4963291"/>
            <a:ext cx="868680" cy="86868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F905CFB-4F0F-471E-BD7D-D56B853F96A3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5909145"/>
            <a:ext cx="868680" cy="8686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DD4EF00-E357-4415-A1E2-B3ED4B4731AD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5909145"/>
            <a:ext cx="868680" cy="8686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3D2FE6E-3A05-4C6D-B817-C62909D9CDD3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5909145"/>
            <a:ext cx="868680" cy="8686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ED240B2-2151-4176-BD6F-18EC09F86EFA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5909145"/>
            <a:ext cx="868680" cy="86868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1CB22D9-EEF4-414B-B978-0AD36AF2E07F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5909145"/>
            <a:ext cx="868680" cy="8686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7E965C1-09FC-4414-8B3D-B0D74396251C}"/>
              </a:ext>
            </a:extLst>
          </p:cNvPr>
          <p:cNvPicPr>
            <a:picLocks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5909145"/>
            <a:ext cx="868680" cy="86868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37AAB6-0087-4273-8B64-1F8E7D42CB6D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5909145"/>
            <a:ext cx="868680" cy="8686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D4F0F1-EBBE-4A8B-85B3-31C5D1BEB6A6}"/>
              </a:ext>
            </a:extLst>
          </p:cNvPr>
          <p:cNvPicPr>
            <a:picLocks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5909145"/>
            <a:ext cx="868680" cy="86868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852577E-0276-472D-B352-77675C704D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06" y="1208588"/>
            <a:ext cx="868680" cy="86868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2D56F000-7623-4C69-9283-BC7668EA4888}"/>
              </a:ext>
            </a:extLst>
          </p:cNvPr>
          <p:cNvSpPr/>
          <p:nvPr/>
        </p:nvSpPr>
        <p:spPr>
          <a:xfrm>
            <a:off x="3583707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54D602-475F-4E01-9A57-E9BFE3B6A4CB}"/>
              </a:ext>
            </a:extLst>
          </p:cNvPr>
          <p:cNvSpPr/>
          <p:nvPr/>
        </p:nvSpPr>
        <p:spPr>
          <a:xfrm>
            <a:off x="238126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BCE3B-0E95-4671-8754-6B4639711B78}"/>
              </a:ext>
            </a:extLst>
          </p:cNvPr>
          <p:cNvSpPr/>
          <p:nvPr/>
        </p:nvSpPr>
        <p:spPr>
          <a:xfrm>
            <a:off x="2646873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249E013-6D80-45D2-BB95-FB7CFE5E56FB}"/>
              </a:ext>
            </a:extLst>
          </p:cNvPr>
          <p:cNvSpPr/>
          <p:nvPr/>
        </p:nvSpPr>
        <p:spPr>
          <a:xfrm>
            <a:off x="1740891" y="4020032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59DD5BD-AEE1-4475-AA85-51FF4F9350FE}"/>
              </a:ext>
            </a:extLst>
          </p:cNvPr>
          <p:cNvSpPr/>
          <p:nvPr/>
        </p:nvSpPr>
        <p:spPr>
          <a:xfrm>
            <a:off x="11143861" y="4299856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CDFA7C-E8A3-418B-83C4-FF49DB809FA1}"/>
              </a:ext>
            </a:extLst>
          </p:cNvPr>
          <p:cNvSpPr/>
          <p:nvPr/>
        </p:nvSpPr>
        <p:spPr>
          <a:xfrm>
            <a:off x="11296261" y="4452256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79634B0-A861-40D3-B996-75FCDE2B0D39}"/>
              </a:ext>
            </a:extLst>
          </p:cNvPr>
          <p:cNvSpPr/>
          <p:nvPr/>
        </p:nvSpPr>
        <p:spPr>
          <a:xfrm>
            <a:off x="9259077" y="31968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B1E495A-AF04-47C2-BEEE-616335EFEDC4}"/>
              </a:ext>
            </a:extLst>
          </p:cNvPr>
          <p:cNvSpPr/>
          <p:nvPr/>
        </p:nvSpPr>
        <p:spPr>
          <a:xfrm>
            <a:off x="9411477" y="33492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62D7AAE-AAB0-4062-AF30-39DC59FC7208}"/>
              </a:ext>
            </a:extLst>
          </p:cNvPr>
          <p:cNvSpPr/>
          <p:nvPr/>
        </p:nvSpPr>
        <p:spPr>
          <a:xfrm>
            <a:off x="9563877" y="35016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7FAE73-6C3F-488A-816A-C39B703FD502}"/>
              </a:ext>
            </a:extLst>
          </p:cNvPr>
          <p:cNvSpPr/>
          <p:nvPr/>
        </p:nvSpPr>
        <p:spPr>
          <a:xfrm>
            <a:off x="3267444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82F833-54A2-48A4-AC58-51CDD8509C1C}"/>
              </a:ext>
            </a:extLst>
          </p:cNvPr>
          <p:cNvSpPr/>
          <p:nvPr/>
        </p:nvSpPr>
        <p:spPr>
          <a:xfrm>
            <a:off x="149212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DED706-45B2-4B43-8564-CF2482261BFE}"/>
              </a:ext>
            </a:extLst>
          </p:cNvPr>
          <p:cNvSpPr/>
          <p:nvPr/>
        </p:nvSpPr>
        <p:spPr>
          <a:xfrm>
            <a:off x="9948385" y="2901767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F801638-C746-4E3E-9C6C-C399B3784141}"/>
              </a:ext>
            </a:extLst>
          </p:cNvPr>
          <p:cNvSpPr/>
          <p:nvPr/>
        </p:nvSpPr>
        <p:spPr>
          <a:xfrm>
            <a:off x="10100785" y="3054167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AFE3D30-2D2D-41CB-928D-F59052086598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" y="7030773"/>
            <a:ext cx="868680" cy="8686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E237A6A-81CE-4BCC-8973-41269380B467}"/>
              </a:ext>
            </a:extLst>
          </p:cNvPr>
          <p:cNvPicPr>
            <a:picLocks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71" y="6896888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842C284-5B91-4F6B-AD4B-378A1C09DD91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84" y="7017939"/>
            <a:ext cx="868680" cy="86868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4C9C521-38E2-4D6B-BCCB-E9C8D30E9EA6}"/>
              </a:ext>
            </a:extLst>
          </p:cNvPr>
          <p:cNvPicPr>
            <a:picLocks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29" y="6896888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355A08-B67F-4945-9862-8FE77B1352B3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13" y="6894504"/>
            <a:ext cx="868680" cy="8686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610DB94-D7BC-4865-8263-8D4B2F26045A}"/>
              </a:ext>
            </a:extLst>
          </p:cNvPr>
          <p:cNvPicPr>
            <a:picLocks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78" y="6717517"/>
            <a:ext cx="868680" cy="8686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31EFFBA-C42B-45AB-B80D-78650133B15A}"/>
              </a:ext>
            </a:extLst>
          </p:cNvPr>
          <p:cNvPicPr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04" y="6885667"/>
            <a:ext cx="868680" cy="8686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337589-1E19-4596-BAFF-430754B10B69}"/>
              </a:ext>
            </a:extLst>
          </p:cNvPr>
          <p:cNvPicPr>
            <a:picLocks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30" y="6596433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295626" y="628261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794012" y="628260"/>
            <a:ext cx="102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6376517" y="660138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3426685" y="68268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7886164" y="684335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11489938" y="69823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9336569" y="698235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5037675" y="660138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9AD110-0510-420C-A508-2E7277F4C74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9" y="1292721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90C801-D8EF-4F47-B65B-734835D5EA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82" y="1392357"/>
            <a:ext cx="868680" cy="8686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9CE817-E880-4C1E-AE45-C4BADEE6D08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85" y="1367593"/>
            <a:ext cx="868680" cy="8686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9346B-F786-4BCD-96C3-DADE680C7CD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97" y="1430816"/>
            <a:ext cx="868680" cy="8686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E20262-F8E0-4FD6-80AE-2D82B601AED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3" y="1417368"/>
            <a:ext cx="868680" cy="8686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21C4F2-7D20-42B1-87C1-A4E03C55A58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73" y="1367593"/>
            <a:ext cx="868680" cy="8686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6C46025-B98A-4C18-9166-A8976F65081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39" y="1430816"/>
            <a:ext cx="868680" cy="86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94CEC5-5D80-45CA-B82E-C929797F58F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206" y="1430816"/>
            <a:ext cx="868680" cy="8686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DC5933-8C89-4A24-8B7B-60479B6E662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" y="2212305"/>
            <a:ext cx="868680" cy="8686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063AA5A-B04C-4B02-B308-39E2F958860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2" y="2212305"/>
            <a:ext cx="868680" cy="868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EB15CFD-5873-4C8A-8E6A-A2A63D952A8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40" y="2412721"/>
            <a:ext cx="868680" cy="8686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5DAD02E-FF56-4167-8C67-8E77C7E07D04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13" y="2105607"/>
            <a:ext cx="868680" cy="8686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3A2541F-8806-4F1E-A532-0156D0D9846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86" y="2160393"/>
            <a:ext cx="868680" cy="8686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0FB1147-F336-41B2-B48B-314058B0D34B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15" y="2138420"/>
            <a:ext cx="868680" cy="8686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758C65E-40D8-438A-896F-F9AF7D9D3803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55" y="2251650"/>
            <a:ext cx="868680" cy="8686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104CF3-03AB-497B-A7D2-EF4D034EC17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17" y="2251650"/>
            <a:ext cx="868680" cy="8686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81E430-2243-4063-B7A3-DA28C631CF4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8" y="3103113"/>
            <a:ext cx="868680" cy="8686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FB2E5EC-752E-4B00-8ED0-471594CD9861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18" y="3168968"/>
            <a:ext cx="868680" cy="86868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3070A1-D943-4A08-8443-F04AF9B33D44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26" y="3103114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4FE5429-59CA-44D9-BC0C-B5FB862AF454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94" y="3055300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E16FF7-B3AC-429F-B1D0-D69E64A785C9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85" y="302631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D4BE99E-6AC8-4141-BC58-CF0EE7A3B890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08" y="3027526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460057-358E-41AE-BEE5-D6A1CBD62963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87" y="3257720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7CDF100-85C3-43F3-86C3-5215B481F48E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43" y="3310968"/>
            <a:ext cx="86868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3BB7C5-9D22-4C2D-B5B0-A62A90F2406A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2" y="4826835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C99F1-2952-4359-9558-6AB5735F35B9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03" y="4851973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84DA3-50FB-4224-BE5F-5D9ED3AE77D9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13767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873ED-751E-4683-AB66-EDDF49CFE771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9" y="4895108"/>
            <a:ext cx="868680" cy="868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4564F5-8FF0-4442-BE40-D5867C3376C8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08" y="4882704"/>
            <a:ext cx="868680" cy="868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342B1-6A26-4468-B040-06640C0D12A2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24" y="5261175"/>
            <a:ext cx="868680" cy="8686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AB59D4-FBCA-434D-8F06-3D59D8B9BC2E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31" y="5081819"/>
            <a:ext cx="868680" cy="868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AC66EC-EA4F-47BD-B415-CD7157F245A3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276" y="5140091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4113245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47" y="2175589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47" y="1197431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314441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5082073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3139749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2170921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1202093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4108577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5077405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388571" y="774349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3384649" y="77901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2167907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3136735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4105563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5091495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1189747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2454041" y="774349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</p:spTree>
    <p:extLst>
      <p:ext uri="{BB962C8B-B14F-4D97-AF65-F5344CB8AC3E}">
        <p14:creationId xmlns:p14="http://schemas.microsoft.com/office/powerpoint/2010/main" val="408022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4074287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4074287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4074287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40742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4074287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203572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2043407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2049721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3" y="2035723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035723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565748" y="234509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1503629" y="4369660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MiningCGAN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3062004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3062004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3062004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062004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3062004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1640289" y="335737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7BAC-D4DE-4973-8E05-7D2D786764CE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1036504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FD3DA-E9DC-45FE-A9D3-AE180503FFA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93" y="1036504"/>
            <a:ext cx="868680" cy="868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84F92-2A4D-4308-927E-C634E64B3BBD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13" y="1036504"/>
            <a:ext cx="868680" cy="868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50355-0B01-499C-BB18-CEFC8BEF6308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33" y="1038679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A6CCC5-B0B7-4B85-993C-4CEC2DD0AA26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42" y="1039496"/>
            <a:ext cx="868680" cy="868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FD6AE3-C360-48FD-9389-5DBF408A04E1}"/>
              </a:ext>
            </a:extLst>
          </p:cNvPr>
          <p:cNvSpPr txBox="1"/>
          <p:nvPr/>
        </p:nvSpPr>
        <p:spPr>
          <a:xfrm>
            <a:off x="1628561" y="1260752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</p:spTree>
    <p:extLst>
      <p:ext uri="{BB962C8B-B14F-4D97-AF65-F5344CB8AC3E}">
        <p14:creationId xmlns:p14="http://schemas.microsoft.com/office/powerpoint/2010/main" val="166660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4074287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4074287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4074287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40742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4074287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203572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2043407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2049721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3" y="2035723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035723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565748" y="234509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1662292" y="436966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APC-GAN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3062004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3062004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3062004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062004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3062004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1640289" y="335737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7BAC-D4DE-4973-8E05-7D2D786764CE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1036504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FD3DA-E9DC-45FE-A9D3-AE180503FFA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93" y="1036504"/>
            <a:ext cx="868680" cy="868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84F92-2A4D-4308-927E-C634E64B3BBD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13" y="1036504"/>
            <a:ext cx="868680" cy="868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50355-0B01-499C-BB18-CEFC8BEF6308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33" y="1038679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A6CCC5-B0B7-4B85-993C-4CEC2DD0AA26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42" y="1039496"/>
            <a:ext cx="868680" cy="868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FD6AE3-C360-48FD-9389-5DBF408A04E1}"/>
              </a:ext>
            </a:extLst>
          </p:cNvPr>
          <p:cNvSpPr txBox="1"/>
          <p:nvPr/>
        </p:nvSpPr>
        <p:spPr>
          <a:xfrm>
            <a:off x="1628561" y="1260752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</p:spTree>
    <p:extLst>
      <p:ext uri="{BB962C8B-B14F-4D97-AF65-F5344CB8AC3E}">
        <p14:creationId xmlns:p14="http://schemas.microsoft.com/office/powerpoint/2010/main" val="354323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7678775" y="1377919"/>
            <a:ext cx="1335790" cy="2117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89461-5B88-4C6A-B6FC-6D4D2754398B}"/>
              </a:ext>
            </a:extLst>
          </p:cNvPr>
          <p:cNvSpPr/>
          <p:nvPr/>
        </p:nvSpPr>
        <p:spPr>
          <a:xfrm>
            <a:off x="5203062" y="1398037"/>
            <a:ext cx="2216280" cy="69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9A93D-BC88-4DF2-A6FF-6CE30259BF33}"/>
              </a:ext>
            </a:extLst>
          </p:cNvPr>
          <p:cNvSpPr/>
          <p:nvPr/>
        </p:nvSpPr>
        <p:spPr>
          <a:xfrm>
            <a:off x="5203062" y="2108189"/>
            <a:ext cx="2216280" cy="2463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3519152" y="1682815"/>
            <a:ext cx="1335790" cy="157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1204113" y="1657622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2255966" y="2334210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2255966" y="916223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8CF3-133A-4088-A358-0A8F2629711F}"/>
              </a:ext>
            </a:extLst>
          </p:cNvPr>
          <p:cNvSpPr txBox="1"/>
          <p:nvPr/>
        </p:nvSpPr>
        <p:spPr>
          <a:xfrm>
            <a:off x="3666044" y="2381716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3666044" y="280337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C4D39-F201-4FFE-83F9-EFB89C1123EE}"/>
              </a:ext>
            </a:extLst>
          </p:cNvPr>
          <p:cNvSpPr txBox="1"/>
          <p:nvPr/>
        </p:nvSpPr>
        <p:spPr>
          <a:xfrm>
            <a:off x="3668257" y="198796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5626B-DB38-4EB4-B0B9-5FD15E4AFEC4}"/>
              </a:ext>
            </a:extLst>
          </p:cNvPr>
          <p:cNvSpPr txBox="1"/>
          <p:nvPr/>
        </p:nvSpPr>
        <p:spPr>
          <a:xfrm>
            <a:off x="5384286" y="1727288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21C6-2E43-4D52-BEB9-66302DC11F1A}"/>
              </a:ext>
            </a:extLst>
          </p:cNvPr>
          <p:cNvSpPr txBox="1"/>
          <p:nvPr/>
        </p:nvSpPr>
        <p:spPr>
          <a:xfrm>
            <a:off x="5386772" y="2705355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F5488-26FE-4032-A9CE-DE5F70729C5A}"/>
              </a:ext>
            </a:extLst>
          </p:cNvPr>
          <p:cNvSpPr txBox="1"/>
          <p:nvPr/>
        </p:nvSpPr>
        <p:spPr>
          <a:xfrm>
            <a:off x="5386772" y="3187437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930E-3F84-40E4-A4DB-EF6E61DEF4A4}"/>
              </a:ext>
            </a:extLst>
          </p:cNvPr>
          <p:cNvSpPr txBox="1"/>
          <p:nvPr/>
        </p:nvSpPr>
        <p:spPr>
          <a:xfrm>
            <a:off x="5384286" y="3669519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0E69-C7A4-4CCD-9B1D-6A549980C46C}"/>
              </a:ext>
            </a:extLst>
          </p:cNvPr>
          <p:cNvSpPr txBox="1"/>
          <p:nvPr/>
        </p:nvSpPr>
        <p:spPr>
          <a:xfrm>
            <a:off x="5384286" y="4151601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Lraspp_mobilenet_v3_large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C254-82DC-400C-B963-509880DAC0F0}"/>
              </a:ext>
            </a:extLst>
          </p:cNvPr>
          <p:cNvSpPr txBox="1"/>
          <p:nvPr/>
        </p:nvSpPr>
        <p:spPr>
          <a:xfrm>
            <a:off x="5384286" y="2239109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AttuNet-min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3F373BB-2F3D-4158-88BA-E62EE4CCD2F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852047" y="1054723"/>
            <a:ext cx="403919" cy="741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A6D6EBA-B45F-4680-9B11-C1B2794F9EA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52047" y="1796122"/>
            <a:ext cx="403919" cy="676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935194-BDB7-48D7-A60A-4F9AD07FD33C}"/>
              </a:ext>
            </a:extLst>
          </p:cNvPr>
          <p:cNvCxnSpPr>
            <a:cxnSpLocks/>
            <a:stCxn id="64" idx="3"/>
            <a:endCxn id="87" idx="1"/>
          </p:cNvCxnSpPr>
          <p:nvPr/>
        </p:nvCxnSpPr>
        <p:spPr>
          <a:xfrm>
            <a:off x="4783495" y="2941869"/>
            <a:ext cx="530146" cy="14298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C7443F-6964-4A3A-942C-A8A774AF8738}"/>
              </a:ext>
            </a:extLst>
          </p:cNvPr>
          <p:cNvSpPr txBox="1"/>
          <p:nvPr/>
        </p:nvSpPr>
        <p:spPr>
          <a:xfrm>
            <a:off x="3664307" y="1698452"/>
            <a:ext cx="104547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174527-FACD-4EF6-892A-A31A25841F91}"/>
              </a:ext>
            </a:extLst>
          </p:cNvPr>
          <p:cNvCxnSpPr>
            <a:stCxn id="3" idx="3"/>
            <a:endCxn id="22" idx="1"/>
          </p:cNvCxnSpPr>
          <p:nvPr/>
        </p:nvCxnSpPr>
        <p:spPr>
          <a:xfrm>
            <a:off x="3177437" y="2472710"/>
            <a:ext cx="34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0B1AA7-8E2A-456E-9F80-25C018D1DB83}"/>
              </a:ext>
            </a:extLst>
          </p:cNvPr>
          <p:cNvSpPr txBox="1"/>
          <p:nvPr/>
        </p:nvSpPr>
        <p:spPr>
          <a:xfrm>
            <a:off x="7798430" y="2849536"/>
            <a:ext cx="109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03792B-FFE2-47E3-854E-D691616ABEE1}"/>
              </a:ext>
            </a:extLst>
          </p:cNvPr>
          <p:cNvCxnSpPr>
            <a:cxnSpLocks/>
            <a:stCxn id="87" idx="3"/>
            <a:endCxn id="51" idx="1"/>
          </p:cNvCxnSpPr>
          <p:nvPr/>
        </p:nvCxnSpPr>
        <p:spPr>
          <a:xfrm flipV="1">
            <a:off x="7358742" y="3080369"/>
            <a:ext cx="439688" cy="4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5E77C43-FBA8-4483-B76A-151F006143C2}"/>
              </a:ext>
            </a:extLst>
          </p:cNvPr>
          <p:cNvSpPr/>
          <p:nvPr/>
        </p:nvSpPr>
        <p:spPr>
          <a:xfrm>
            <a:off x="3608057" y="2735886"/>
            <a:ext cx="1175438" cy="4119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E5213C7-B317-4FD7-B95D-59F34DBB1216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4854942" y="1747137"/>
            <a:ext cx="348120" cy="725573"/>
          </a:xfrm>
          <a:prstGeom prst="bentConnector3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7798430" y="1974655"/>
            <a:ext cx="109648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comparison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71F04AC-8D09-441D-A6CA-C3697B110E33}"/>
              </a:ext>
            </a:extLst>
          </p:cNvPr>
          <p:cNvSpPr/>
          <p:nvPr/>
        </p:nvSpPr>
        <p:spPr>
          <a:xfrm>
            <a:off x="5313641" y="1672352"/>
            <a:ext cx="2045101" cy="2825004"/>
          </a:xfrm>
          <a:prstGeom prst="roundRect">
            <a:avLst>
              <a:gd name="adj" fmla="val 510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CC8CCB25-DC92-4A62-814F-98A2BEF9A167}"/>
              </a:ext>
            </a:extLst>
          </p:cNvPr>
          <p:cNvCxnSpPr>
            <a:stCxn id="3" idx="2"/>
            <a:endCxn id="64" idx="1"/>
          </p:cNvCxnSpPr>
          <p:nvPr/>
        </p:nvCxnSpPr>
        <p:spPr>
          <a:xfrm rot="16200000" flipH="1">
            <a:off x="2997049" y="2330861"/>
            <a:ext cx="330660" cy="8913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DE40982-9EA6-4E6B-A8BC-B816AB4539F7}"/>
              </a:ext>
            </a:extLst>
          </p:cNvPr>
          <p:cNvSpPr txBox="1"/>
          <p:nvPr/>
        </p:nvSpPr>
        <p:spPr>
          <a:xfrm>
            <a:off x="6036126" y="1398037"/>
            <a:ext cx="55015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7940148" y="1409469"/>
            <a:ext cx="813043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C77AF0-99ED-41B5-81A8-1CCD983A818B}"/>
              </a:ext>
            </a:extLst>
          </p:cNvPr>
          <p:cNvCxnSpPr>
            <a:stCxn id="44" idx="3"/>
            <a:endCxn id="72" idx="1"/>
          </p:cNvCxnSpPr>
          <p:nvPr/>
        </p:nvCxnSpPr>
        <p:spPr>
          <a:xfrm>
            <a:off x="7419342" y="1747137"/>
            <a:ext cx="379088" cy="458351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stCxn id="4" idx="3"/>
            <a:endCxn id="84" idx="0"/>
          </p:cNvCxnSpPr>
          <p:nvPr/>
        </p:nvCxnSpPr>
        <p:spPr>
          <a:xfrm>
            <a:off x="3177437" y="1054723"/>
            <a:ext cx="5169233" cy="323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3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5503208" y="3154707"/>
            <a:ext cx="109091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89461-5B88-4C6A-B6FC-6D4D2754398B}"/>
              </a:ext>
            </a:extLst>
          </p:cNvPr>
          <p:cNvSpPr/>
          <p:nvPr/>
        </p:nvSpPr>
        <p:spPr>
          <a:xfrm>
            <a:off x="3627596" y="3211867"/>
            <a:ext cx="1526824" cy="349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1410629" y="2596522"/>
            <a:ext cx="1335790" cy="157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3187007" y="998179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1615214" y="1670125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4348888" y="1668578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8CF3-133A-4088-A358-0A8F2629711F}"/>
              </a:ext>
            </a:extLst>
          </p:cNvPr>
          <p:cNvSpPr txBox="1"/>
          <p:nvPr/>
        </p:nvSpPr>
        <p:spPr>
          <a:xfrm>
            <a:off x="1557521" y="3295423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1557521" y="3717077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APC-GAN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C4D39-F201-4FFE-83F9-EFB89C1123EE}"/>
              </a:ext>
            </a:extLst>
          </p:cNvPr>
          <p:cNvSpPr txBox="1"/>
          <p:nvPr/>
        </p:nvSpPr>
        <p:spPr>
          <a:xfrm>
            <a:off x="1559734" y="2901667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C7443F-6964-4A3A-942C-A8A774AF8738}"/>
              </a:ext>
            </a:extLst>
          </p:cNvPr>
          <p:cNvSpPr txBox="1"/>
          <p:nvPr/>
        </p:nvSpPr>
        <p:spPr>
          <a:xfrm>
            <a:off x="1555784" y="2612159"/>
            <a:ext cx="104547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5500423" y="3154707"/>
            <a:ext cx="109648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comparison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E40982-9EA6-4E6B-A8BC-B816AB4539F7}"/>
              </a:ext>
            </a:extLst>
          </p:cNvPr>
          <p:cNvSpPr txBox="1"/>
          <p:nvPr/>
        </p:nvSpPr>
        <p:spPr>
          <a:xfrm>
            <a:off x="3721321" y="3259459"/>
            <a:ext cx="1386918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5403182" y="2411643"/>
            <a:ext cx="692818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cxnSpLocks/>
            <a:stCxn id="4" idx="3"/>
            <a:endCxn id="84" idx="0"/>
          </p:cNvCxnSpPr>
          <p:nvPr/>
        </p:nvCxnSpPr>
        <p:spPr>
          <a:xfrm>
            <a:off x="5270359" y="1807078"/>
            <a:ext cx="778305" cy="13476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04840C-BFA8-55BF-B349-57ED442B4A25}"/>
              </a:ext>
            </a:extLst>
          </p:cNvPr>
          <p:cNvCxnSpPr>
            <a:cxnSpLocks/>
            <a:stCxn id="44" idx="3"/>
            <a:endCxn id="84" idx="1"/>
          </p:cNvCxnSpPr>
          <p:nvPr/>
        </p:nvCxnSpPr>
        <p:spPr>
          <a:xfrm flipV="1">
            <a:off x="5154420" y="3385540"/>
            <a:ext cx="348788" cy="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E9CF265-DD67-81B9-175F-7408DAD3BB8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2595989" y="755139"/>
            <a:ext cx="394947" cy="14350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EA05A-EDD5-B7CF-01AC-DBC64080AA22}"/>
              </a:ext>
            </a:extLst>
          </p:cNvPr>
          <p:cNvCxnSpPr>
            <a:stCxn id="3" idx="2"/>
            <a:endCxn id="41" idx="0"/>
          </p:cNvCxnSpPr>
          <p:nvPr/>
        </p:nvCxnSpPr>
        <p:spPr>
          <a:xfrm>
            <a:off x="2075950" y="1947124"/>
            <a:ext cx="2574" cy="66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82BAD5-0E0C-C45A-F641-44F66F1A4DD3}"/>
              </a:ext>
            </a:extLst>
          </p:cNvPr>
          <p:cNvCxnSpPr>
            <a:stCxn id="3" idx="3"/>
            <a:endCxn id="44" idx="1"/>
          </p:cNvCxnSpPr>
          <p:nvPr/>
        </p:nvCxnSpPr>
        <p:spPr>
          <a:xfrm>
            <a:off x="2536685" y="1808625"/>
            <a:ext cx="1090911" cy="1577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1676B2-D49A-EAE0-8B16-F44E8B653CFF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>
            <a:off x="2746419" y="3386417"/>
            <a:ext cx="881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4E6D4CC-0AAA-3361-4B68-FEDBE0B17568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3963599" y="822553"/>
            <a:ext cx="393400" cy="1298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3018832-4577-6BA6-296B-C433BB56436E}"/>
              </a:ext>
            </a:extLst>
          </p:cNvPr>
          <p:cNvSpPr/>
          <p:nvPr/>
        </p:nvSpPr>
        <p:spPr>
          <a:xfrm>
            <a:off x="2962776" y="3276461"/>
            <a:ext cx="240145" cy="2401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5B80AB-0249-AC73-9DD4-36205FC59F34}"/>
              </a:ext>
            </a:extLst>
          </p:cNvPr>
          <p:cNvSpPr txBox="1"/>
          <p:nvPr/>
        </p:nvSpPr>
        <p:spPr>
          <a:xfrm>
            <a:off x="2939515" y="32030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6254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6428755" y="3154707"/>
            <a:ext cx="109091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1410629" y="3184164"/>
            <a:ext cx="1335790" cy="404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3187007" y="998179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1615214" y="1670125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6513474" y="1674845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1549202" y="3259459"/>
            <a:ext cx="105349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APC-GAN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6425970" y="3154707"/>
            <a:ext cx="109648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6328729" y="2411643"/>
            <a:ext cx="692818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cxnSpLocks/>
            <a:stCxn id="4" idx="2"/>
            <a:endCxn id="84" idx="0"/>
          </p:cNvCxnSpPr>
          <p:nvPr/>
        </p:nvCxnSpPr>
        <p:spPr>
          <a:xfrm rot="16200000" flipH="1">
            <a:off x="6372779" y="2553274"/>
            <a:ext cx="120286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04840C-BFA8-55BF-B349-57ED442B4A25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5854834" y="3385540"/>
            <a:ext cx="573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E9CF265-DD67-81B9-175F-7408DAD3BB8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2595989" y="755139"/>
            <a:ext cx="394947" cy="14350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EA05A-EDD5-B7CF-01AC-DBC64080AA2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2075950" y="1947124"/>
            <a:ext cx="2574" cy="123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82BAD5-0E0C-C45A-F641-44F66F1A4D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536685" y="1808625"/>
            <a:ext cx="1090911" cy="1577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1676B2-D49A-EAE0-8B16-F44E8B653CF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46419" y="3386417"/>
            <a:ext cx="881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4E6D4CC-0AAA-3361-4B68-FEDBE0B17568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5042759" y="-256607"/>
            <a:ext cx="399667" cy="34632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3018832-4577-6BA6-296B-C433BB56436E}"/>
              </a:ext>
            </a:extLst>
          </p:cNvPr>
          <p:cNvSpPr/>
          <p:nvPr/>
        </p:nvSpPr>
        <p:spPr>
          <a:xfrm>
            <a:off x="2962776" y="3276461"/>
            <a:ext cx="240145" cy="2401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5B80AB-0249-AC73-9DD4-36205FC59F34}"/>
              </a:ext>
            </a:extLst>
          </p:cNvPr>
          <p:cNvSpPr txBox="1"/>
          <p:nvPr/>
        </p:nvSpPr>
        <p:spPr>
          <a:xfrm>
            <a:off x="2939515" y="32030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B13055-F54A-4FD5-64EC-CD1F99D46344}"/>
              </a:ext>
            </a:extLst>
          </p:cNvPr>
          <p:cNvSpPr/>
          <p:nvPr/>
        </p:nvSpPr>
        <p:spPr>
          <a:xfrm>
            <a:off x="3638554" y="2020858"/>
            <a:ext cx="2216280" cy="3184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137B80-C0DF-5AAE-37E4-A6BAF8274284}"/>
              </a:ext>
            </a:extLst>
          </p:cNvPr>
          <p:cNvSpPr txBox="1"/>
          <p:nvPr/>
        </p:nvSpPr>
        <p:spPr>
          <a:xfrm>
            <a:off x="3819778" y="2361009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D93D08-FE2B-3DC2-3835-5C7D48F291C9}"/>
              </a:ext>
            </a:extLst>
          </p:cNvPr>
          <p:cNvSpPr txBox="1"/>
          <p:nvPr/>
        </p:nvSpPr>
        <p:spPr>
          <a:xfrm>
            <a:off x="3822264" y="3339076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6CFF8C-29E0-F1F3-29A0-6FCCE7108EB5}"/>
              </a:ext>
            </a:extLst>
          </p:cNvPr>
          <p:cNvSpPr txBox="1"/>
          <p:nvPr/>
        </p:nvSpPr>
        <p:spPr>
          <a:xfrm>
            <a:off x="3822264" y="3821158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93AD5-5749-98C2-38F2-75BF5139A570}"/>
              </a:ext>
            </a:extLst>
          </p:cNvPr>
          <p:cNvSpPr txBox="1"/>
          <p:nvPr/>
        </p:nvSpPr>
        <p:spPr>
          <a:xfrm>
            <a:off x="3819778" y="4303240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2D2B73-CFDD-9398-F851-F97A8AC93B06}"/>
              </a:ext>
            </a:extLst>
          </p:cNvPr>
          <p:cNvSpPr txBox="1"/>
          <p:nvPr/>
        </p:nvSpPr>
        <p:spPr>
          <a:xfrm>
            <a:off x="3819778" y="4785322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Lraspp_mobilenet_v3_large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119B9C-749F-1682-9B31-1EA93F866B3A}"/>
              </a:ext>
            </a:extLst>
          </p:cNvPr>
          <p:cNvSpPr txBox="1"/>
          <p:nvPr/>
        </p:nvSpPr>
        <p:spPr>
          <a:xfrm>
            <a:off x="3819778" y="2872830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AttuNet-min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8FD68-5A75-0266-636F-900F9A8CCDB7}"/>
              </a:ext>
            </a:extLst>
          </p:cNvPr>
          <p:cNvSpPr txBox="1"/>
          <p:nvPr/>
        </p:nvSpPr>
        <p:spPr>
          <a:xfrm>
            <a:off x="4110384" y="2020857"/>
            <a:ext cx="1492716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66396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958CA37-CA80-4D24-B754-54E933BD90B5}"/>
              </a:ext>
            </a:extLst>
          </p:cNvPr>
          <p:cNvSpPr/>
          <p:nvPr/>
        </p:nvSpPr>
        <p:spPr>
          <a:xfrm>
            <a:off x="905592" y="736597"/>
            <a:ext cx="8957388" cy="3966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7678775" y="1377919"/>
            <a:ext cx="1335790" cy="2117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89461-5B88-4C6A-B6FC-6D4D2754398B}"/>
              </a:ext>
            </a:extLst>
          </p:cNvPr>
          <p:cNvSpPr/>
          <p:nvPr/>
        </p:nvSpPr>
        <p:spPr>
          <a:xfrm>
            <a:off x="5203062" y="1398037"/>
            <a:ext cx="2216280" cy="69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9A93D-BC88-4DF2-A6FF-6CE30259BF33}"/>
              </a:ext>
            </a:extLst>
          </p:cNvPr>
          <p:cNvSpPr/>
          <p:nvPr/>
        </p:nvSpPr>
        <p:spPr>
          <a:xfrm>
            <a:off x="5203062" y="2108189"/>
            <a:ext cx="2216280" cy="2463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3519152" y="1682815"/>
            <a:ext cx="1335790" cy="157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1204113" y="1657622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2255966" y="2334210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2255966" y="916223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8CF3-133A-4088-A358-0A8F2629711F}"/>
              </a:ext>
            </a:extLst>
          </p:cNvPr>
          <p:cNvSpPr txBox="1"/>
          <p:nvPr/>
        </p:nvSpPr>
        <p:spPr>
          <a:xfrm>
            <a:off x="3666044" y="2381716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3666044" y="280337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C4D39-F201-4FFE-83F9-EFB89C1123EE}"/>
              </a:ext>
            </a:extLst>
          </p:cNvPr>
          <p:cNvSpPr txBox="1"/>
          <p:nvPr/>
        </p:nvSpPr>
        <p:spPr>
          <a:xfrm>
            <a:off x="3668257" y="198796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5626B-DB38-4EB4-B0B9-5FD15E4AFEC4}"/>
              </a:ext>
            </a:extLst>
          </p:cNvPr>
          <p:cNvSpPr txBox="1"/>
          <p:nvPr/>
        </p:nvSpPr>
        <p:spPr>
          <a:xfrm>
            <a:off x="5384286" y="1727288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21C6-2E43-4D52-BEB9-66302DC11F1A}"/>
              </a:ext>
            </a:extLst>
          </p:cNvPr>
          <p:cNvSpPr txBox="1"/>
          <p:nvPr/>
        </p:nvSpPr>
        <p:spPr>
          <a:xfrm>
            <a:off x="5386772" y="2705355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F5488-26FE-4032-A9CE-DE5F70729C5A}"/>
              </a:ext>
            </a:extLst>
          </p:cNvPr>
          <p:cNvSpPr txBox="1"/>
          <p:nvPr/>
        </p:nvSpPr>
        <p:spPr>
          <a:xfrm>
            <a:off x="5386772" y="3187437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930E-3F84-40E4-A4DB-EF6E61DEF4A4}"/>
              </a:ext>
            </a:extLst>
          </p:cNvPr>
          <p:cNvSpPr txBox="1"/>
          <p:nvPr/>
        </p:nvSpPr>
        <p:spPr>
          <a:xfrm>
            <a:off x="5384286" y="3669519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0E69-C7A4-4CCD-9B1D-6A549980C46C}"/>
              </a:ext>
            </a:extLst>
          </p:cNvPr>
          <p:cNvSpPr txBox="1"/>
          <p:nvPr/>
        </p:nvSpPr>
        <p:spPr>
          <a:xfrm>
            <a:off x="5384286" y="4151601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Lraspp_mobilenet_v3_large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C254-82DC-400C-B963-509880DAC0F0}"/>
              </a:ext>
            </a:extLst>
          </p:cNvPr>
          <p:cNvSpPr txBox="1"/>
          <p:nvPr/>
        </p:nvSpPr>
        <p:spPr>
          <a:xfrm>
            <a:off x="5384286" y="2239109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AttuNet-min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3F373BB-2F3D-4158-88BA-E62EE4CCD2F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852047" y="1054723"/>
            <a:ext cx="403919" cy="741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A6D6EBA-B45F-4680-9B11-C1B2794F9EA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52047" y="1796122"/>
            <a:ext cx="403919" cy="676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935194-BDB7-48D7-A60A-4F9AD07FD33C}"/>
              </a:ext>
            </a:extLst>
          </p:cNvPr>
          <p:cNvCxnSpPr>
            <a:cxnSpLocks/>
            <a:stCxn id="64" idx="3"/>
            <a:endCxn id="87" idx="1"/>
          </p:cNvCxnSpPr>
          <p:nvPr/>
        </p:nvCxnSpPr>
        <p:spPr>
          <a:xfrm>
            <a:off x="4783495" y="2941869"/>
            <a:ext cx="530146" cy="14298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C7443F-6964-4A3A-942C-A8A774AF8738}"/>
              </a:ext>
            </a:extLst>
          </p:cNvPr>
          <p:cNvSpPr txBox="1"/>
          <p:nvPr/>
        </p:nvSpPr>
        <p:spPr>
          <a:xfrm>
            <a:off x="3664307" y="1698452"/>
            <a:ext cx="104547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174527-FACD-4EF6-892A-A31A25841F91}"/>
              </a:ext>
            </a:extLst>
          </p:cNvPr>
          <p:cNvCxnSpPr>
            <a:stCxn id="3" idx="3"/>
            <a:endCxn id="22" idx="1"/>
          </p:cNvCxnSpPr>
          <p:nvPr/>
        </p:nvCxnSpPr>
        <p:spPr>
          <a:xfrm>
            <a:off x="3177437" y="2472710"/>
            <a:ext cx="34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0B1AA7-8E2A-456E-9F80-25C018D1DB83}"/>
              </a:ext>
            </a:extLst>
          </p:cNvPr>
          <p:cNvSpPr txBox="1"/>
          <p:nvPr/>
        </p:nvSpPr>
        <p:spPr>
          <a:xfrm>
            <a:off x="7798430" y="2849536"/>
            <a:ext cx="109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03792B-FFE2-47E3-854E-D691616ABEE1}"/>
              </a:ext>
            </a:extLst>
          </p:cNvPr>
          <p:cNvCxnSpPr>
            <a:cxnSpLocks/>
            <a:stCxn id="87" idx="3"/>
            <a:endCxn id="51" idx="1"/>
          </p:cNvCxnSpPr>
          <p:nvPr/>
        </p:nvCxnSpPr>
        <p:spPr>
          <a:xfrm flipV="1">
            <a:off x="7358742" y="3080369"/>
            <a:ext cx="439688" cy="4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5E77C43-FBA8-4483-B76A-151F006143C2}"/>
              </a:ext>
            </a:extLst>
          </p:cNvPr>
          <p:cNvSpPr/>
          <p:nvPr/>
        </p:nvSpPr>
        <p:spPr>
          <a:xfrm>
            <a:off x="3608057" y="2735886"/>
            <a:ext cx="1175438" cy="4119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E5213C7-B317-4FD7-B95D-59F34DBB1216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4854942" y="1747137"/>
            <a:ext cx="348120" cy="725573"/>
          </a:xfrm>
          <a:prstGeom prst="bentConnector3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7798430" y="1974655"/>
            <a:ext cx="109648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comparison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71F04AC-8D09-441D-A6CA-C3697B110E33}"/>
              </a:ext>
            </a:extLst>
          </p:cNvPr>
          <p:cNvSpPr/>
          <p:nvPr/>
        </p:nvSpPr>
        <p:spPr>
          <a:xfrm>
            <a:off x="5313641" y="1672352"/>
            <a:ext cx="2045101" cy="2825004"/>
          </a:xfrm>
          <a:prstGeom prst="roundRect">
            <a:avLst>
              <a:gd name="adj" fmla="val 510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CC8CCB25-DC92-4A62-814F-98A2BEF9A167}"/>
              </a:ext>
            </a:extLst>
          </p:cNvPr>
          <p:cNvCxnSpPr>
            <a:stCxn id="3" idx="2"/>
            <a:endCxn id="64" idx="1"/>
          </p:cNvCxnSpPr>
          <p:nvPr/>
        </p:nvCxnSpPr>
        <p:spPr>
          <a:xfrm rot="16200000" flipH="1">
            <a:off x="2997049" y="2330861"/>
            <a:ext cx="330660" cy="8913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DE40982-9EA6-4E6B-A8BC-B816AB4539F7}"/>
              </a:ext>
            </a:extLst>
          </p:cNvPr>
          <p:cNvSpPr txBox="1"/>
          <p:nvPr/>
        </p:nvSpPr>
        <p:spPr>
          <a:xfrm>
            <a:off x="6036126" y="1398037"/>
            <a:ext cx="55015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7940148" y="1409469"/>
            <a:ext cx="813043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C77AF0-99ED-41B5-81A8-1CCD983A818B}"/>
              </a:ext>
            </a:extLst>
          </p:cNvPr>
          <p:cNvCxnSpPr>
            <a:stCxn id="44" idx="3"/>
            <a:endCxn id="72" idx="1"/>
          </p:cNvCxnSpPr>
          <p:nvPr/>
        </p:nvCxnSpPr>
        <p:spPr>
          <a:xfrm>
            <a:off x="7419342" y="1747137"/>
            <a:ext cx="379088" cy="458351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stCxn id="4" idx="3"/>
            <a:endCxn id="84" idx="0"/>
          </p:cNvCxnSpPr>
          <p:nvPr/>
        </p:nvCxnSpPr>
        <p:spPr>
          <a:xfrm>
            <a:off x="3177437" y="1054723"/>
            <a:ext cx="5169233" cy="323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6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5AFE3D30-2D2D-41CB-928D-F5905208659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1199143"/>
            <a:ext cx="868680" cy="8686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E237A6A-81CE-4BCC-8973-41269380B4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1" y="1199143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842C284-5B91-4F6B-AD4B-378A1C09DD9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58" y="1199143"/>
            <a:ext cx="868680" cy="86868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4C9C521-38E2-4D6B-BCCB-E9C8D30E9EA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20" y="1199143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355A08-B67F-4945-9862-8FE77B1352B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89" y="1199143"/>
            <a:ext cx="868680" cy="8686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610DB94-D7BC-4865-8263-8D4B2F26045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96" y="1199143"/>
            <a:ext cx="868680" cy="8686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31EFFBA-C42B-45AB-B80D-78650133B15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27" y="1199143"/>
            <a:ext cx="868680" cy="8686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337589-1E19-4596-BAFF-430754B10B6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1199143"/>
            <a:ext cx="86868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3DF1D-550B-463B-8B27-3A0B365ED12E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283044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1F79A-3D85-4261-9767-2022260E4B2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283044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BFE9-15D4-4385-8734-F3EF9003DEAF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283044"/>
            <a:ext cx="868680" cy="868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431194" y="24296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235718" y="23754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4117922" y="43791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187DA-0772-4139-B910-494C63C8277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283044"/>
            <a:ext cx="868680" cy="868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2309427" y="26791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9BD70-A082-4152-A467-8D8F4B35AE34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283044"/>
            <a:ext cx="868680" cy="868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5085905" y="43791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B89745-DAF6-4D36-A842-420B46BF8157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283044"/>
            <a:ext cx="868680" cy="868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6793411" y="50302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5917906" y="50302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5ED3FA-620A-4B45-A519-9891B1FD6505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283044"/>
            <a:ext cx="868680" cy="8686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3083274" y="23754"/>
            <a:ext cx="9380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 - min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9D4C62-2ECA-4775-8488-8E47157EDC04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74" y="283044"/>
            <a:ext cx="868680" cy="868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6F255A-AE10-4C41-9613-7357D0DEAA7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2137496"/>
            <a:ext cx="868680" cy="8686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5DFD99-F1D5-4990-A906-29E6F9B9A8A4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26" y="2137496"/>
            <a:ext cx="868680" cy="8686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57DBE0-96BA-4B7E-AC14-8E9A79709407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70" y="2137496"/>
            <a:ext cx="868680" cy="8686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D6D10B-0866-4C6B-BCE1-BDB1243536D7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14" y="2137496"/>
            <a:ext cx="868680" cy="8686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CE1968-1383-499D-B5D3-FD262DC5F68D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58" y="2137496"/>
            <a:ext cx="868680" cy="8686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52AE70A-2761-4C31-AFA5-A376B3D942FC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02" y="2137496"/>
            <a:ext cx="868680" cy="8686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10E604-7B2B-4ACF-9176-72D64200CFFE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46" y="2137496"/>
            <a:ext cx="868680" cy="8686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0B57FA-0518-4D9E-887F-E3EB9C445976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88" y="2137496"/>
            <a:ext cx="868680" cy="868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94873B-7601-42ED-93FE-40E18553968A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3075654"/>
            <a:ext cx="868680" cy="8686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545EA1C-7197-4F18-B0AD-6F00821EA527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3075654"/>
            <a:ext cx="868680" cy="868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ABB17E5-B55E-4109-9B23-DB0FC15D7B94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3075654"/>
            <a:ext cx="868680" cy="86868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BDD92D-31B2-4AE5-AA51-3D3F84F6B921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3075654"/>
            <a:ext cx="868680" cy="86868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5DC7017-DE0B-4800-9503-319270EBE422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3075654"/>
            <a:ext cx="868680" cy="8686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3967D7-65A1-4581-B0A9-5089FC64154A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3075654"/>
            <a:ext cx="868680" cy="86868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5A1F5C3-8866-4579-AB98-6A95D2DFA377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3075654"/>
            <a:ext cx="868680" cy="86868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E478D8-EC9F-48C4-ACDD-90386EEDAE64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3075654"/>
            <a:ext cx="868680" cy="86868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8B58610-71BC-4054-96A5-2D93802136E5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" y="402513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18B3A8-FF88-40CE-B4BD-1A8A8C588DD1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5" y="4025133"/>
            <a:ext cx="868680" cy="86868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570B6C3-2319-453A-9960-C975C577712E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3" y="4025133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9336663-95DD-4AD2-B929-9ACB7D0B5B5F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14" y="4025133"/>
            <a:ext cx="868680" cy="86868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214BBFD-A203-492F-9B70-496523A984E7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6" y="4025133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BEF3055-04FD-4C09-8A27-15BE20272C22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67" y="4025133"/>
            <a:ext cx="868680" cy="86868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205EA0C-25C6-46EF-A2AD-588EDD277166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8" y="4025133"/>
            <a:ext cx="868680" cy="8686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84E9D5C-4AAC-4569-8E24-DDC8DCEFDA8B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4025133"/>
            <a:ext cx="868680" cy="8686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717BB0-FF6B-4FE5-894A-38DEC606EA41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6" y="4963291"/>
            <a:ext cx="868680" cy="86868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E8F4B03-9918-40E0-8B1A-B8F6AC144A7B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44" y="4963291"/>
            <a:ext cx="868680" cy="86868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073B0A-BA99-4B5B-8C5C-C587ECCC2FFB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4963291"/>
            <a:ext cx="868680" cy="8686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AC7BE2-A752-4D24-87AD-314F9D1956DC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00" y="4963291"/>
            <a:ext cx="868680" cy="86868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5505910-E74C-4502-BAA0-6561CAC76797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2" y="4963291"/>
            <a:ext cx="868680" cy="8686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F6F37B7-52CB-49AF-9DF3-A126F97140D0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78" y="4963291"/>
            <a:ext cx="868680" cy="8686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19118A4-299B-40B7-8235-64B869255594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56" y="4963291"/>
            <a:ext cx="868680" cy="8686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460B65-68CF-4B6D-8573-2C272DAAF8C9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34" y="4963291"/>
            <a:ext cx="868680" cy="86868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F905CFB-4F0F-471E-BD7D-D56B853F96A3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5909145"/>
            <a:ext cx="868680" cy="8686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DD4EF00-E357-4415-A1E2-B3ED4B4731AD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5909145"/>
            <a:ext cx="868680" cy="8686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3D2FE6E-3A05-4C6D-B817-C62909D9CDD3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5909145"/>
            <a:ext cx="868680" cy="8686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ED240B2-2151-4176-BD6F-18EC09F86EFA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5909145"/>
            <a:ext cx="868680" cy="86868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1CB22D9-EEF4-414B-B978-0AD36AF2E07F}"/>
              </a:ext>
            </a:extLst>
          </p:cNvPr>
          <p:cNvPicPr>
            <a:picLocks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5909145"/>
            <a:ext cx="868680" cy="8686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7E965C1-09FC-4414-8B3D-B0D74396251C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5909145"/>
            <a:ext cx="868680" cy="86868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37AAB6-0087-4273-8B64-1F8E7D42CB6D}"/>
              </a:ext>
            </a:extLst>
          </p:cNvPr>
          <p:cNvPicPr>
            <a:picLocks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5909145"/>
            <a:ext cx="868680" cy="8686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D4F0F1-EBBE-4A8B-85B3-31C5D1BEB6A6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5909145"/>
            <a:ext cx="868680" cy="86868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2D56F000-7623-4C69-9283-BC7668EA4888}"/>
              </a:ext>
            </a:extLst>
          </p:cNvPr>
          <p:cNvSpPr/>
          <p:nvPr/>
        </p:nvSpPr>
        <p:spPr>
          <a:xfrm>
            <a:off x="3583707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54D602-475F-4E01-9A57-E9BFE3B6A4CB}"/>
              </a:ext>
            </a:extLst>
          </p:cNvPr>
          <p:cNvSpPr/>
          <p:nvPr/>
        </p:nvSpPr>
        <p:spPr>
          <a:xfrm>
            <a:off x="238126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BCE3B-0E95-4671-8754-6B4639711B78}"/>
              </a:ext>
            </a:extLst>
          </p:cNvPr>
          <p:cNvSpPr/>
          <p:nvPr/>
        </p:nvSpPr>
        <p:spPr>
          <a:xfrm>
            <a:off x="2646873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249E013-6D80-45D2-BB95-FB7CFE5E56FB}"/>
              </a:ext>
            </a:extLst>
          </p:cNvPr>
          <p:cNvSpPr/>
          <p:nvPr/>
        </p:nvSpPr>
        <p:spPr>
          <a:xfrm>
            <a:off x="1740891" y="4020032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59DD5BD-AEE1-4475-AA85-51FF4F9350FE}"/>
              </a:ext>
            </a:extLst>
          </p:cNvPr>
          <p:cNvSpPr/>
          <p:nvPr/>
        </p:nvSpPr>
        <p:spPr>
          <a:xfrm>
            <a:off x="8964968" y="1337160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CDFA7C-E8A3-418B-83C4-FF49DB809FA1}"/>
              </a:ext>
            </a:extLst>
          </p:cNvPr>
          <p:cNvSpPr/>
          <p:nvPr/>
        </p:nvSpPr>
        <p:spPr>
          <a:xfrm>
            <a:off x="12338834" y="408912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79634B0-A861-40D3-B996-75FCDE2B0D39}"/>
              </a:ext>
            </a:extLst>
          </p:cNvPr>
          <p:cNvSpPr/>
          <p:nvPr/>
        </p:nvSpPr>
        <p:spPr>
          <a:xfrm>
            <a:off x="10301650" y="28337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B1E495A-AF04-47C2-BEEE-616335EFEDC4}"/>
              </a:ext>
            </a:extLst>
          </p:cNvPr>
          <p:cNvSpPr/>
          <p:nvPr/>
        </p:nvSpPr>
        <p:spPr>
          <a:xfrm>
            <a:off x="10454050" y="29861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62D7AAE-AAB0-4062-AF30-39DC59FC7208}"/>
              </a:ext>
            </a:extLst>
          </p:cNvPr>
          <p:cNvSpPr/>
          <p:nvPr/>
        </p:nvSpPr>
        <p:spPr>
          <a:xfrm>
            <a:off x="10606450" y="31385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7FAE73-6C3F-488A-816A-C39B703FD502}"/>
              </a:ext>
            </a:extLst>
          </p:cNvPr>
          <p:cNvSpPr/>
          <p:nvPr/>
        </p:nvSpPr>
        <p:spPr>
          <a:xfrm>
            <a:off x="3267444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82F833-54A2-48A4-AC58-51CDD8509C1C}"/>
              </a:ext>
            </a:extLst>
          </p:cNvPr>
          <p:cNvSpPr/>
          <p:nvPr/>
        </p:nvSpPr>
        <p:spPr>
          <a:xfrm>
            <a:off x="149212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DED706-45B2-4B43-8564-CF2482261BFE}"/>
              </a:ext>
            </a:extLst>
          </p:cNvPr>
          <p:cNvSpPr/>
          <p:nvPr/>
        </p:nvSpPr>
        <p:spPr>
          <a:xfrm>
            <a:off x="10990958" y="2538635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F801638-C746-4E3E-9C6C-C399B3784141}"/>
              </a:ext>
            </a:extLst>
          </p:cNvPr>
          <p:cNvSpPr/>
          <p:nvPr/>
        </p:nvSpPr>
        <p:spPr>
          <a:xfrm>
            <a:off x="11143358" y="2691035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C999B4F-EEF0-475E-9351-6717CA048CA0}"/>
              </a:ext>
            </a:extLst>
          </p:cNvPr>
          <p:cNvSpPr/>
          <p:nvPr/>
        </p:nvSpPr>
        <p:spPr>
          <a:xfrm>
            <a:off x="8866517" y="2290198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8485E0-7AC8-410C-998E-F7265C4A71D0}"/>
              </a:ext>
            </a:extLst>
          </p:cNvPr>
          <p:cNvSpPr/>
          <p:nvPr/>
        </p:nvSpPr>
        <p:spPr>
          <a:xfrm>
            <a:off x="2802107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9C24A86-20B9-4AFF-9E39-D298002C8CE0}"/>
              </a:ext>
            </a:extLst>
          </p:cNvPr>
          <p:cNvSpPr/>
          <p:nvPr/>
        </p:nvSpPr>
        <p:spPr>
          <a:xfrm>
            <a:off x="9545127" y="1934321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F68D7A8-34F5-4FD1-8F1F-F7363D7F3A88}"/>
              </a:ext>
            </a:extLst>
          </p:cNvPr>
          <p:cNvSpPr/>
          <p:nvPr/>
        </p:nvSpPr>
        <p:spPr>
          <a:xfrm>
            <a:off x="3712840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F16E48B-0914-4861-BD76-4DDB7397E847}"/>
              </a:ext>
            </a:extLst>
          </p:cNvPr>
          <p:cNvSpPr/>
          <p:nvPr/>
        </p:nvSpPr>
        <p:spPr>
          <a:xfrm>
            <a:off x="1907805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26092AB-2C5D-4D44-9848-EB855E82D7F1}"/>
              </a:ext>
            </a:extLst>
          </p:cNvPr>
          <p:cNvSpPr/>
          <p:nvPr/>
        </p:nvSpPr>
        <p:spPr>
          <a:xfrm>
            <a:off x="9323717" y="3488094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44064</TotalTime>
  <Words>147</Words>
  <Application>Microsoft Macintosh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 Zhang</dc:creator>
  <cp:lastModifiedBy>Microsoft Office User</cp:lastModifiedBy>
  <cp:revision>20</cp:revision>
  <dcterms:created xsi:type="dcterms:W3CDTF">2022-07-24T18:23:42Z</dcterms:created>
  <dcterms:modified xsi:type="dcterms:W3CDTF">2022-11-21T20:55:18Z</dcterms:modified>
</cp:coreProperties>
</file>